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28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86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56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94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17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010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264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82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19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28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44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E65F-B034-47A0-A755-12F3BC908007}" type="datetimeFigureOut">
              <a:rPr lang="ru-RU" smtClean="0"/>
              <a:pPr/>
              <a:t>02.03.2024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A7C91-A81F-4767-81DB-9DD305152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5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1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1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slide" Target="slide13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38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slide" Target="slide1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400800" cy="1728192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1340768"/>
            <a:ext cx="7776864" cy="30243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«Геометрические фигуры»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876256" y="5013176"/>
            <a:ext cx="144016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hlinkClick r:id="rId2" action="ppaction://hlinksldjump"/>
              </a:rPr>
              <a:t>Начать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0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977" y="2564904"/>
            <a:ext cx="3459312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127303"/>
            <a:ext cx="5580112" cy="19146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4037" y="882709"/>
            <a:ext cx="1700808" cy="1700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549" y="1769487"/>
            <a:ext cx="1372603" cy="1030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6707" y="3389844"/>
            <a:ext cx="1697765" cy="980728"/>
          </a:xfrm>
          <a:prstGeom prst="rect">
            <a:avLst/>
          </a:prstGeom>
        </p:spPr>
      </p:pic>
      <p:sp>
        <p:nvSpPr>
          <p:cNvPr id="5" name="Овал 4">
            <a:hlinkClick r:id="rId7" action="ppaction://hlinksldjump"/>
          </p:cNvPr>
          <p:cNvSpPr/>
          <p:nvPr/>
        </p:nvSpPr>
        <p:spPr>
          <a:xfrm>
            <a:off x="6876256" y="1814124"/>
            <a:ext cx="983298" cy="95525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267744" y="534845"/>
            <a:ext cx="1656184" cy="74609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Теперь окно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74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420888"/>
            <a:ext cx="3675336" cy="3643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647983"/>
            <a:ext cx="5942122" cy="2239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6124" y="3140968"/>
            <a:ext cx="2406685" cy="18070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05272" y="936104"/>
            <a:ext cx="1484784" cy="1484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133" y="3429000"/>
            <a:ext cx="1581252" cy="897906"/>
          </a:xfrm>
          <a:prstGeom prst="rect">
            <a:avLst/>
          </a:prstGeom>
        </p:spPr>
      </p:pic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6519141" y="3586672"/>
            <a:ext cx="1437235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63688" y="260648"/>
            <a:ext cx="2088232" cy="104420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 осталась труба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7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819" y="2924944"/>
            <a:ext cx="3171280" cy="3143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753" y="3632091"/>
            <a:ext cx="1919421" cy="14411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13709"/>
            <a:ext cx="897564" cy="11967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908720"/>
            <a:ext cx="5472608" cy="24502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099" y="1192483"/>
            <a:ext cx="2852936" cy="2852936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6172099" y="404664"/>
            <a:ext cx="2072309" cy="122413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Спасибо за такой красивый дом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2" name="Стрелка вправо 1">
            <a:hlinkClick r:id="rId7" action="ppaction://hlinksldjump"/>
          </p:cNvPr>
          <p:cNvSpPr/>
          <p:nvPr/>
        </p:nvSpPr>
        <p:spPr>
          <a:xfrm>
            <a:off x="7020272" y="5445224"/>
            <a:ext cx="792088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3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468560" y="908720"/>
            <a:ext cx="7272808" cy="5949280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427984" y="620688"/>
            <a:ext cx="3816424" cy="1656184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Спасибо, вы выполнили все задания!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99592" y="1124745"/>
            <a:ext cx="7416824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 – формирование представления о геометрических формах.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знание геометрических фигур;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решать примеры с геометрическими фигурами;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умение самостоятельно выполнять задания;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усидчивости, целеустремленности, самостоятельности, наблюдательности, умения действовать по правилам и инструкциям, продуктивно работать в коллективе.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308304" y="5301208"/>
            <a:ext cx="720080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7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628800"/>
            <a:ext cx="5544616" cy="4005064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899592" y="1412776"/>
            <a:ext cx="4392488" cy="388843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Привет! Помоги мне выполнить задания и найти все предметы похожие на круг , квадрат, треугольник и прямоугольник. Желаю тебе удачи!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7236296" y="5301208"/>
            <a:ext cx="864096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6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118" y="1577221"/>
            <a:ext cx="259228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313" y="1557688"/>
            <a:ext cx="2190905" cy="1645005"/>
          </a:xfrm>
          <a:prstGeom prst="rect">
            <a:avLst/>
          </a:prstGeo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190137" y="205561"/>
            <a:ext cx="3252498" cy="144016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Найди предметы похожие на круг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F0EF"/>
              </a:clrFrom>
              <a:clrTo>
                <a:srgbClr val="ECF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3757" y="3910921"/>
            <a:ext cx="1522019" cy="1505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3749" y="3910921"/>
            <a:ext cx="1412776" cy="1412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3894805"/>
            <a:ext cx="1721525" cy="15153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3551" y="3998570"/>
            <a:ext cx="1505669" cy="1505669"/>
          </a:xfrm>
          <a:prstGeom prst="rect">
            <a:avLst/>
          </a:prstGeom>
        </p:spPr>
      </p:pic>
      <p:sp>
        <p:nvSpPr>
          <p:cNvPr id="2" name="Стрелка вправо 1">
            <a:hlinkClick r:id="rId8" action="ppaction://hlinksldjump"/>
          </p:cNvPr>
          <p:cNvSpPr/>
          <p:nvPr/>
        </p:nvSpPr>
        <p:spPr>
          <a:xfrm>
            <a:off x="7569220" y="5410113"/>
            <a:ext cx="738186" cy="46715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1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00816 -0.32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-0.17796 -0.3187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5352" y="836712"/>
            <a:ext cx="2880320" cy="311727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339752" y="289686"/>
            <a:ext cx="3168352" cy="122413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Найди фигуры похожие на треугольник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798049"/>
            <a:ext cx="2123728" cy="1194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293096"/>
            <a:ext cx="2121236" cy="13053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153665"/>
            <a:ext cx="1584176" cy="15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092216"/>
            <a:ext cx="1907704" cy="14307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1408" y="4092215"/>
            <a:ext cx="1883961" cy="1883961"/>
          </a:xfrm>
          <a:prstGeom prst="rect">
            <a:avLst/>
          </a:prstGeom>
        </p:spPr>
      </p:pic>
      <p:sp>
        <p:nvSpPr>
          <p:cNvPr id="2" name="Стрелка вправо 1">
            <a:hlinkClick r:id="rId8" action="ppaction://hlinksldjump"/>
          </p:cNvPr>
          <p:cNvSpPr/>
          <p:nvPr/>
        </p:nvSpPr>
        <p:spPr>
          <a:xfrm>
            <a:off x="7812360" y="6093296"/>
            <a:ext cx="936104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07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0608 -0.3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9305 -0.391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88840"/>
            <a:ext cx="1497909" cy="148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783" y="1340768"/>
            <a:ext cx="2492896" cy="2492896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860032" y="404664"/>
            <a:ext cx="2304256" cy="144016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Найди все фигуры похожие на квадрат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6557" y="3956274"/>
            <a:ext cx="1570983" cy="15709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761" y="3798547"/>
            <a:ext cx="1784001" cy="1772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340" y="3796884"/>
            <a:ext cx="1886676" cy="1886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495786"/>
            <a:ext cx="2844217" cy="1896145"/>
          </a:xfrm>
          <a:prstGeom prst="rect">
            <a:avLst/>
          </a:prstGeom>
        </p:spPr>
      </p:pic>
      <p:sp>
        <p:nvSpPr>
          <p:cNvPr id="2" name="Стрелка вправо 1">
            <a:hlinkClick r:id="rId8" action="ppaction://hlinksldjump"/>
          </p:cNvPr>
          <p:cNvSpPr/>
          <p:nvPr/>
        </p:nvSpPr>
        <p:spPr>
          <a:xfrm>
            <a:off x="7740352" y="5527257"/>
            <a:ext cx="792088" cy="49403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6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8994 -0.2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59 -0.273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43050" y="1052736"/>
            <a:ext cx="2335947" cy="2780928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611023" y="223249"/>
            <a:ext cx="3168352" cy="1224136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Найди все предметы похожие на прямоугольник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0965" y="1591655"/>
            <a:ext cx="2369840" cy="13704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F0EF"/>
              </a:clrFrom>
              <a:clrTo>
                <a:srgbClr val="ECF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077072"/>
            <a:ext cx="1700326" cy="1682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293096"/>
            <a:ext cx="1519365" cy="1339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4752" y="3765158"/>
            <a:ext cx="1844824" cy="1844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134444"/>
            <a:ext cx="2551102" cy="1475538"/>
          </a:xfrm>
          <a:prstGeom prst="rect">
            <a:avLst/>
          </a:prstGeom>
        </p:spPr>
      </p:pic>
      <p:sp>
        <p:nvSpPr>
          <p:cNvPr id="2" name="Стрелка вправо 1">
            <a:hlinkClick r:id="rId8" action="ppaction://hlinksldjump"/>
          </p:cNvPr>
          <p:cNvSpPr/>
          <p:nvPr/>
        </p:nvSpPr>
        <p:spPr>
          <a:xfrm>
            <a:off x="7452320" y="5609982"/>
            <a:ext cx="720080" cy="483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192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03733 -0.33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00555 -0.367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 flipH="1">
            <a:off x="3521846" y="-76230"/>
            <a:ext cx="2877952" cy="2125615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Помогите мне из этих фигур составим дом? С чего начнем?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716" y="1060960"/>
            <a:ext cx="1728192" cy="1297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988" y="2300833"/>
            <a:ext cx="1698116" cy="16832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3458" y="3789040"/>
            <a:ext cx="2306708" cy="12975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621" y="5086563"/>
            <a:ext cx="1800200" cy="788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5575" y="800594"/>
            <a:ext cx="5710944" cy="5710944"/>
          </a:xfrm>
          <a:prstGeom prst="rect">
            <a:avLst/>
          </a:prstGeom>
        </p:spPr>
      </p:pic>
      <p:sp>
        <p:nvSpPr>
          <p:cNvPr id="2" name="Овал 1">
            <a:hlinkClick r:id="rId7" action="ppaction://hlinksldjump"/>
          </p:cNvPr>
          <p:cNvSpPr/>
          <p:nvPr/>
        </p:nvSpPr>
        <p:spPr>
          <a:xfrm>
            <a:off x="2339752" y="2622641"/>
            <a:ext cx="1182094" cy="10334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08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276872"/>
            <a:ext cx="4608512" cy="36431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83568" y="836712"/>
            <a:ext cx="1772816" cy="1772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340768"/>
            <a:ext cx="1497994" cy="112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5357" y="2763813"/>
            <a:ext cx="2267744" cy="12756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BFE"/>
              </a:clrFrom>
              <a:clrTo>
                <a:srgbClr val="FD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6741" y="4529896"/>
            <a:ext cx="1497994" cy="666074"/>
          </a:xfrm>
          <a:prstGeom prst="rect">
            <a:avLst/>
          </a:prstGeom>
        </p:spPr>
      </p:pic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7092280" y="3212976"/>
            <a:ext cx="648072" cy="64807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54660" y="548680"/>
            <a:ext cx="2403648" cy="792088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Теперь нужна крыша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02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138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222</dc:creator>
  <cp:lastModifiedBy>Алексей</cp:lastModifiedBy>
  <cp:revision>14</cp:revision>
  <dcterms:created xsi:type="dcterms:W3CDTF">2023-04-01T07:23:51Z</dcterms:created>
  <dcterms:modified xsi:type="dcterms:W3CDTF">2024-03-02T09:21:03Z</dcterms:modified>
</cp:coreProperties>
</file>